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F26B43"/>
          </p15:clr>
        </p15:guide>
        <p15:guide id="2" orient="horz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7" roundtripDataSignature="AMtx7mgNIeprPcllpQ3D8jwGnchSqfQD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customschemas.google.com/relationships/presentationmetadata" Target="meta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3" name="Google Shape;203;p1:notes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2023/3/3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5" name="Google Shape;235;p4:notes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2023/3/3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タイトル">
  <p:cSld name="1_タイトル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ctrTitle"/>
          </p:nvPr>
        </p:nvSpPr>
        <p:spPr>
          <a:xfrm>
            <a:off x="7999414" y="1051551"/>
            <a:ext cx="3565524" cy="238489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/>
          <p:nvPr>
            <p:ph idx="2" type="pic"/>
          </p:nvPr>
        </p:nvSpPr>
        <p:spPr>
          <a:xfrm>
            <a:off x="0" y="0"/>
            <a:ext cx="745236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8" name="Google Shape;18;p13"/>
          <p:cNvSpPr/>
          <p:nvPr/>
        </p:nvSpPr>
        <p:spPr>
          <a:xfrm>
            <a:off x="7999413" y="445272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13"/>
          <p:cNvGrpSpPr/>
          <p:nvPr/>
        </p:nvGrpSpPr>
        <p:grpSpPr>
          <a:xfrm rot="5400000">
            <a:off x="10835022" y="5500185"/>
            <a:ext cx="828358" cy="828358"/>
            <a:chOff x="10462536" y="1408249"/>
            <a:chExt cx="828358" cy="828358"/>
          </a:xfrm>
        </p:grpSpPr>
        <p:sp>
          <p:nvSpPr>
            <p:cNvPr id="20" name="Google Shape;20;p13"/>
            <p:cNvSpPr/>
            <p:nvPr/>
          </p:nvSpPr>
          <p:spPr>
            <a:xfrm rot="8100000">
              <a:off x="10606715" y="1506691"/>
              <a:ext cx="540001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3"/>
            <p:cNvSpPr/>
            <p:nvPr/>
          </p:nvSpPr>
          <p:spPr>
            <a:xfrm rot="-8100000">
              <a:off x="10613915" y="1424627"/>
              <a:ext cx="270000" cy="540001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13"/>
          <p:cNvSpPr txBox="1"/>
          <p:nvPr>
            <p:ph idx="1" type="body"/>
          </p:nvPr>
        </p:nvSpPr>
        <p:spPr>
          <a:xfrm>
            <a:off x="7999413" y="3568700"/>
            <a:ext cx="3565524" cy="1731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セクション区切り">
  <p:cSld name="5_セクション区切り"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08" name="Google Shape;108;p22"/>
          <p:cNvSpPr txBox="1"/>
          <p:nvPr>
            <p:ph idx="1" type="subTitle"/>
          </p:nvPr>
        </p:nvSpPr>
        <p:spPr>
          <a:xfrm>
            <a:off x="0" y="3557281"/>
            <a:ext cx="6640285" cy="3300719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/>
            </a:lvl1pPr>
            <a:lvl2pPr lvl="1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lvl="2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lvl="3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lvl="4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22"/>
          <p:cNvSpPr txBox="1"/>
          <p:nvPr>
            <p:ph type="ctrTitle"/>
          </p:nvPr>
        </p:nvSpPr>
        <p:spPr>
          <a:xfrm>
            <a:off x="0" y="0"/>
            <a:ext cx="6640285" cy="3535509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9803"/>
                </a:srgbClr>
              </a:gs>
              <a:gs pos="100000">
                <a:srgbClr val="1B192E">
                  <a:alpha val="69803"/>
                </a:srgbClr>
              </a:gs>
            </a:gsLst>
            <a:lin ang="10800000" scaled="0"/>
          </a:gradFill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Arial"/>
              <a:buNone/>
              <a:defRPr sz="6400"/>
            </a:lvl1pPr>
            <a:lvl2pPr lvl="1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グラフ 表 タイムライン" type="obj">
  <p:cSld name="OBJEC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23"/>
          <p:cNvGrpSpPr/>
          <p:nvPr/>
        </p:nvGrpSpPr>
        <p:grpSpPr>
          <a:xfrm>
            <a:off x="363888" y="5322560"/>
            <a:ext cx="1030305" cy="1030305"/>
            <a:chOff x="10240859" y="1436639"/>
            <a:chExt cx="1030305" cy="1030305"/>
          </a:xfrm>
        </p:grpSpPr>
        <p:sp>
          <p:nvSpPr>
            <p:cNvPr id="112" name="Google Shape;112;p23"/>
            <p:cNvSpPr/>
            <p:nvPr/>
          </p:nvSpPr>
          <p:spPr>
            <a:xfrm rot="-8100000">
              <a:off x="10268976" y="1743588"/>
              <a:ext cx="926985" cy="463493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3"/>
            <p:cNvSpPr/>
            <p:nvPr/>
          </p:nvSpPr>
          <p:spPr>
            <a:xfrm rot="-2700000">
              <a:off x="11115555" y="1939340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3"/>
            <p:cNvSpPr/>
            <p:nvPr/>
          </p:nvSpPr>
          <p:spPr>
            <a:xfrm rot="-2700000">
              <a:off x="10625042" y="1448827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3"/>
            <p:cNvSpPr/>
            <p:nvPr/>
          </p:nvSpPr>
          <p:spPr>
            <a:xfrm rot="-8100000">
              <a:off x="10292519" y="1686748"/>
              <a:ext cx="926985" cy="530086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" name="Google Shape;116;p23"/>
          <p:cNvSpPr txBox="1"/>
          <p:nvPr>
            <p:ph type="title"/>
          </p:nvPr>
        </p:nvSpPr>
        <p:spPr>
          <a:xfrm>
            <a:off x="550862" y="549275"/>
            <a:ext cx="11091600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550863" y="2113199"/>
            <a:ext cx="11090274" cy="3979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チーム">
  <p:cSld name="8_チーム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/>
          <p:nvPr/>
        </p:nvSpPr>
        <p:spPr>
          <a:xfrm>
            <a:off x="0" y="5773729"/>
            <a:ext cx="12192000" cy="1084271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40000">
                <a:srgbClr val="1B192E">
                  <a:alpha val="0"/>
                </a:srgbClr>
              </a:gs>
              <a:gs pos="100000">
                <a:srgbClr val="1B192E">
                  <a:alpha val="6000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4"/>
          <p:cNvSpPr/>
          <p:nvPr/>
        </p:nvSpPr>
        <p:spPr>
          <a:xfrm>
            <a:off x="10288775" y="762609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4"/>
          <p:cNvSpPr txBox="1"/>
          <p:nvPr>
            <p:ph type="ctrTitle"/>
          </p:nvPr>
        </p:nvSpPr>
        <p:spPr>
          <a:xfrm>
            <a:off x="548640" y="548640"/>
            <a:ext cx="8281987" cy="1253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5" name="Google Shape;125;p24"/>
          <p:cNvGrpSpPr/>
          <p:nvPr/>
        </p:nvGrpSpPr>
        <p:grpSpPr>
          <a:xfrm>
            <a:off x="1763106" y="4294374"/>
            <a:ext cx="2083885" cy="2083885"/>
            <a:chOff x="4842143" y="3556857"/>
            <a:chExt cx="2083885" cy="2083885"/>
          </a:xfrm>
        </p:grpSpPr>
        <p:sp>
          <p:nvSpPr>
            <p:cNvPr id="126" name="Google Shape;126;p24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4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4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4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" name="Google Shape;130;p24"/>
          <p:cNvSpPr/>
          <p:nvPr>
            <p:ph idx="2" type="pic"/>
          </p:nvPr>
        </p:nvSpPr>
        <p:spPr>
          <a:xfrm>
            <a:off x="1078992" y="1990724"/>
            <a:ext cx="1691640" cy="14356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31" name="Google Shape;131;p24"/>
          <p:cNvSpPr/>
          <p:nvPr>
            <p:ph idx="3" type="pic"/>
          </p:nvPr>
        </p:nvSpPr>
        <p:spPr>
          <a:xfrm>
            <a:off x="3838384" y="1990724"/>
            <a:ext cx="1691640" cy="14356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32" name="Google Shape;132;p24"/>
          <p:cNvSpPr/>
          <p:nvPr>
            <p:ph idx="4" type="pic"/>
          </p:nvPr>
        </p:nvSpPr>
        <p:spPr>
          <a:xfrm>
            <a:off x="6661976" y="1993392"/>
            <a:ext cx="1691640" cy="14356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33" name="Google Shape;133;p24"/>
          <p:cNvSpPr/>
          <p:nvPr>
            <p:ph idx="5" type="pic"/>
          </p:nvPr>
        </p:nvSpPr>
        <p:spPr>
          <a:xfrm>
            <a:off x="9485568" y="1990724"/>
            <a:ext cx="1691640" cy="14356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1079500" y="3781425"/>
            <a:ext cx="1711325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6" type="body"/>
          </p:nvPr>
        </p:nvSpPr>
        <p:spPr>
          <a:xfrm>
            <a:off x="1078733" y="4232949"/>
            <a:ext cx="1711572" cy="638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7" type="body"/>
          </p:nvPr>
        </p:nvSpPr>
        <p:spPr>
          <a:xfrm>
            <a:off x="3839151" y="3781425"/>
            <a:ext cx="1711325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8" type="body"/>
          </p:nvPr>
        </p:nvSpPr>
        <p:spPr>
          <a:xfrm>
            <a:off x="3838384" y="4232949"/>
            <a:ext cx="1711572" cy="638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9" type="body"/>
          </p:nvPr>
        </p:nvSpPr>
        <p:spPr>
          <a:xfrm>
            <a:off x="6662743" y="3781425"/>
            <a:ext cx="1711325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13" type="body"/>
          </p:nvPr>
        </p:nvSpPr>
        <p:spPr>
          <a:xfrm>
            <a:off x="6661976" y="4232949"/>
            <a:ext cx="1711572" cy="638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0" name="Google Shape;140;p24"/>
          <p:cNvSpPr txBox="1"/>
          <p:nvPr>
            <p:ph idx="14" type="body"/>
          </p:nvPr>
        </p:nvSpPr>
        <p:spPr>
          <a:xfrm>
            <a:off x="9433112" y="3787288"/>
            <a:ext cx="1711325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15" type="body"/>
          </p:nvPr>
        </p:nvSpPr>
        <p:spPr>
          <a:xfrm>
            <a:off x="9432345" y="4238812"/>
            <a:ext cx="1711572" cy="638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24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4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コンテンツ 2 列 (比較スライド)" type="twoTxTwoObj">
  <p:cSld name="TWO_OBJECTS_WITH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/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5"/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dk2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5"/>
          <p:cNvSpPr txBox="1"/>
          <p:nvPr>
            <p:ph type="title"/>
          </p:nvPr>
        </p:nvSpPr>
        <p:spPr>
          <a:xfrm>
            <a:off x="550862" y="549275"/>
            <a:ext cx="11097551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550864" y="1731375"/>
            <a:ext cx="5437186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50" name="Google Shape;150;p25"/>
          <p:cNvSpPr txBox="1"/>
          <p:nvPr>
            <p:ph idx="2" type="body"/>
          </p:nvPr>
        </p:nvSpPr>
        <p:spPr>
          <a:xfrm>
            <a:off x="550863" y="2427370"/>
            <a:ext cx="5429114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302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25"/>
          <p:cNvSpPr txBox="1"/>
          <p:nvPr>
            <p:ph idx="3" type="body"/>
          </p:nvPr>
        </p:nvSpPr>
        <p:spPr>
          <a:xfrm>
            <a:off x="6212024" y="1731375"/>
            <a:ext cx="5436392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25"/>
          <p:cNvSpPr txBox="1"/>
          <p:nvPr>
            <p:ph idx="4" type="body"/>
          </p:nvPr>
        </p:nvSpPr>
        <p:spPr>
          <a:xfrm>
            <a:off x="6212023" y="2427370"/>
            <a:ext cx="5436391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302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25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5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コンテンツ 3 列">
  <p:cSld name="11_コンテンツ 3 列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26"/>
          <p:cNvGrpSpPr/>
          <p:nvPr/>
        </p:nvGrpSpPr>
        <p:grpSpPr>
          <a:xfrm>
            <a:off x="100472" y="5036395"/>
            <a:ext cx="2083885" cy="2083885"/>
            <a:chOff x="4842143" y="3556857"/>
            <a:chExt cx="2083885" cy="2083885"/>
          </a:xfrm>
        </p:grpSpPr>
        <p:sp>
          <p:nvSpPr>
            <p:cNvPr id="158" name="Google Shape;158;p26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6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6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6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" name="Google Shape;162;p26"/>
          <p:cNvSpPr/>
          <p:nvPr/>
        </p:nvSpPr>
        <p:spPr>
          <a:xfrm rot="2700000">
            <a:off x="10834944" y="171268"/>
            <a:ext cx="1080000" cy="1262947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6"/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6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6"/>
          <p:cNvSpPr txBox="1"/>
          <p:nvPr>
            <p:ph type="title"/>
          </p:nvPr>
        </p:nvSpPr>
        <p:spPr>
          <a:xfrm>
            <a:off x="550862" y="549275"/>
            <a:ext cx="11097551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6"/>
          <p:cNvSpPr txBox="1"/>
          <p:nvPr>
            <p:ph idx="1" type="body"/>
          </p:nvPr>
        </p:nvSpPr>
        <p:spPr>
          <a:xfrm>
            <a:off x="550864" y="1731375"/>
            <a:ext cx="3563936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0" sz="2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7" name="Google Shape;167;p26"/>
          <p:cNvSpPr txBox="1"/>
          <p:nvPr>
            <p:ph idx="2" type="body"/>
          </p:nvPr>
        </p:nvSpPr>
        <p:spPr>
          <a:xfrm>
            <a:off x="559476" y="2432304"/>
            <a:ext cx="3563936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6"/>
          <p:cNvSpPr txBox="1"/>
          <p:nvPr>
            <p:ph idx="3" type="body"/>
          </p:nvPr>
        </p:nvSpPr>
        <p:spPr>
          <a:xfrm>
            <a:off x="4341573" y="1731375"/>
            <a:ext cx="3566160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0" sz="20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9" name="Google Shape;169;p26"/>
          <p:cNvSpPr txBox="1"/>
          <p:nvPr>
            <p:ph idx="4" type="body"/>
          </p:nvPr>
        </p:nvSpPr>
        <p:spPr>
          <a:xfrm>
            <a:off x="4341573" y="2427370"/>
            <a:ext cx="3508755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1pPr>
            <a:lvl2pPr indent="-33655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2pPr>
            <a:lvl3pPr indent="-33655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3pPr>
            <a:lvl4pPr indent="-33655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4pPr>
            <a:lvl5pPr indent="-33655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0" name="Google Shape;170;p26"/>
          <p:cNvSpPr txBox="1"/>
          <p:nvPr>
            <p:ph idx="5" type="body"/>
          </p:nvPr>
        </p:nvSpPr>
        <p:spPr>
          <a:xfrm>
            <a:off x="8139659" y="1731375"/>
            <a:ext cx="3566160" cy="53535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0" sz="20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1" name="Google Shape;171;p26"/>
          <p:cNvSpPr txBox="1"/>
          <p:nvPr>
            <p:ph idx="6" type="body"/>
          </p:nvPr>
        </p:nvSpPr>
        <p:spPr>
          <a:xfrm>
            <a:off x="8139659" y="2427370"/>
            <a:ext cx="3508755" cy="3515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1pPr>
            <a:lvl2pPr indent="-33655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2pPr>
            <a:lvl3pPr indent="-33655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3pPr>
            <a:lvl4pPr indent="-33655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4pPr>
            <a:lvl5pPr indent="-33655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 sz="17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2" name="Google Shape;172;p26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6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6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スライド" type="title">
  <p:cSld name="TITLE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type="ctrTitle"/>
          </p:nvPr>
        </p:nvSpPr>
        <p:spPr>
          <a:xfrm>
            <a:off x="3359149" y="389840"/>
            <a:ext cx="8281987" cy="29546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Arial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7"/>
          <p:cNvSpPr txBox="1"/>
          <p:nvPr>
            <p:ph idx="1" type="subTitle"/>
          </p:nvPr>
        </p:nvSpPr>
        <p:spPr>
          <a:xfrm>
            <a:off x="3359149" y="3536951"/>
            <a:ext cx="8281989" cy="2555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78" name="Google Shape;178;p27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7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7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1" name="Google Shape;181;p27"/>
          <p:cNvSpPr/>
          <p:nvPr/>
        </p:nvSpPr>
        <p:spPr>
          <a:xfrm rot="2700000">
            <a:off x="612445" y="481888"/>
            <a:ext cx="1080000" cy="1262947"/>
          </a:xfrm>
          <a:custGeom>
            <a:rect b="b" l="l" r="r" t="t"/>
            <a:pathLst>
              <a:path extrusionOk="0" h="1262947" w="108000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7"/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7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4" name="Google Shape;184;p27"/>
          <p:cNvGrpSpPr/>
          <p:nvPr/>
        </p:nvGrpSpPr>
        <p:grpSpPr>
          <a:xfrm>
            <a:off x="1292493" y="4299807"/>
            <a:ext cx="2083885" cy="2083885"/>
            <a:chOff x="4842143" y="3556857"/>
            <a:chExt cx="2083885" cy="2083885"/>
          </a:xfrm>
        </p:grpSpPr>
        <p:sp>
          <p:nvSpPr>
            <p:cNvPr id="185" name="Google Shape;185;p27"/>
            <p:cNvSpPr/>
            <p:nvPr/>
          </p:nvSpPr>
          <p:spPr>
            <a:xfrm flipH="1" rot="8100000">
              <a:off x="5005634" y="4191206"/>
              <a:ext cx="1853969" cy="926985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7"/>
            <p:cNvSpPr/>
            <p:nvPr/>
          </p:nvSpPr>
          <p:spPr>
            <a:xfrm flipH="1" rot="8100000">
              <a:off x="4957101" y="4052255"/>
              <a:ext cx="1853969" cy="1093090"/>
            </a:xfrm>
            <a:custGeom>
              <a:rect b="b" l="l" r="r" t="t"/>
              <a:pathLst>
                <a:path extrusionOk="0" h="1329373" w="2658746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7"/>
            <p:cNvSpPr/>
            <p:nvPr/>
          </p:nvSpPr>
          <p:spPr>
            <a:xfrm flipH="1" rot="2700000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7"/>
            <p:cNvSpPr/>
            <p:nvPr/>
          </p:nvSpPr>
          <p:spPr>
            <a:xfrm flipH="1" rot="2700000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キャプション付きのコンテンツ" type="objTx">
  <p:cSld name="OBJECT_WITH_CAPTION_TEX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28"/>
          <p:cNvGrpSpPr/>
          <p:nvPr/>
        </p:nvGrpSpPr>
        <p:grpSpPr>
          <a:xfrm>
            <a:off x="4752748" y="4823504"/>
            <a:ext cx="1656714" cy="1656714"/>
            <a:chOff x="2481534" y="2139594"/>
            <a:chExt cx="1656714" cy="1656714"/>
          </a:xfrm>
        </p:grpSpPr>
        <p:sp>
          <p:nvSpPr>
            <p:cNvPr id="191" name="Google Shape;191;p28"/>
            <p:cNvSpPr/>
            <p:nvPr/>
          </p:nvSpPr>
          <p:spPr>
            <a:xfrm rot="2700000">
              <a:off x="2769891" y="2336477"/>
              <a:ext cx="1080000" cy="1262947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453E75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8"/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0">
                  <a:srgbClr val="221F3B"/>
                </a:gs>
                <a:gs pos="50000">
                  <a:srgbClr val="221F3B"/>
                </a:gs>
                <a:gs pos="100000">
                  <a:srgbClr val="2B274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p28"/>
          <p:cNvSpPr txBox="1"/>
          <p:nvPr>
            <p:ph type="title"/>
          </p:nvPr>
        </p:nvSpPr>
        <p:spPr>
          <a:xfrm>
            <a:off x="550863" y="549275"/>
            <a:ext cx="11090275" cy="9848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8"/>
          <p:cNvSpPr txBox="1"/>
          <p:nvPr>
            <p:ph idx="1" type="body"/>
          </p:nvPr>
        </p:nvSpPr>
        <p:spPr>
          <a:xfrm>
            <a:off x="4295775" y="1750060"/>
            <a:ext cx="7345362" cy="4342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1pPr>
            <a:lvl2pPr indent="-3302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indent="-355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95" name="Google Shape;195;p28"/>
          <p:cNvSpPr txBox="1"/>
          <p:nvPr>
            <p:ph idx="2" type="body"/>
          </p:nvPr>
        </p:nvSpPr>
        <p:spPr>
          <a:xfrm>
            <a:off x="550863" y="1750060"/>
            <a:ext cx="3565525" cy="4342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6" name="Google Shape;196;p28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8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28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内容">
  <p:cSld name="2_内容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/>
          <p:nvPr>
            <p:ph type="title"/>
          </p:nvPr>
        </p:nvSpPr>
        <p:spPr>
          <a:xfrm>
            <a:off x="550864" y="549275"/>
            <a:ext cx="3565524" cy="199785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" type="body"/>
          </p:nvPr>
        </p:nvSpPr>
        <p:spPr>
          <a:xfrm>
            <a:off x="550863" y="2677306"/>
            <a:ext cx="3565525" cy="3415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4"/>
          <p:cNvSpPr/>
          <p:nvPr>
            <p:ph idx="2" type="pic"/>
          </p:nvPr>
        </p:nvSpPr>
        <p:spPr>
          <a:xfrm>
            <a:off x="5208928" y="1596771"/>
            <a:ext cx="3448558" cy="344855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27" name="Google Shape;27;p14"/>
          <p:cNvSpPr/>
          <p:nvPr>
            <p:ph idx="3" type="pic"/>
          </p:nvPr>
        </p:nvSpPr>
        <p:spPr>
          <a:xfrm>
            <a:off x="8918575" y="596392"/>
            <a:ext cx="2263776" cy="22637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28" name="Google Shape;28;p14"/>
          <p:cNvSpPr/>
          <p:nvPr>
            <p:ph idx="4" type="pic"/>
          </p:nvPr>
        </p:nvSpPr>
        <p:spPr>
          <a:xfrm>
            <a:off x="9091612" y="3324733"/>
            <a:ext cx="2936876" cy="29368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29" name="Google Shape;29;p14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4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p14"/>
          <p:cNvSpPr/>
          <p:nvPr/>
        </p:nvSpPr>
        <p:spPr>
          <a:xfrm>
            <a:off x="6548755" y="850167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14"/>
          <p:cNvGrpSpPr/>
          <p:nvPr/>
        </p:nvGrpSpPr>
        <p:grpSpPr>
          <a:xfrm>
            <a:off x="5585919" y="5592565"/>
            <a:ext cx="828358" cy="828358"/>
            <a:chOff x="3393179" y="4841987"/>
            <a:chExt cx="828358" cy="828358"/>
          </a:xfrm>
        </p:grpSpPr>
        <p:sp>
          <p:nvSpPr>
            <p:cNvPr id="34" name="Google Shape;34;p14"/>
            <p:cNvSpPr/>
            <p:nvPr/>
          </p:nvSpPr>
          <p:spPr>
            <a:xfrm rot="8100000">
              <a:off x="3537358" y="4940429"/>
              <a:ext cx="540001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4"/>
            <p:cNvSpPr/>
            <p:nvPr/>
          </p:nvSpPr>
          <p:spPr>
            <a:xfrm rot="-81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0">
                  <a:srgbClr val="453E75">
                    <a:alpha val="32941"/>
                  </a:srgbClr>
                </a:gs>
                <a:gs pos="100000">
                  <a:srgbClr val="59EFC0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結び">
  <p:cSld name="13_結び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/>
          <p:nvPr>
            <p:ph type="ctrTitle"/>
          </p:nvPr>
        </p:nvSpPr>
        <p:spPr>
          <a:xfrm>
            <a:off x="550863" y="549275"/>
            <a:ext cx="5437187" cy="298623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" type="subTitle"/>
          </p:nvPr>
        </p:nvSpPr>
        <p:spPr>
          <a:xfrm>
            <a:off x="550863" y="3827610"/>
            <a:ext cx="5437187" cy="2265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lvl="2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lvl="3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lvl="4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15"/>
          <p:cNvSpPr/>
          <p:nvPr>
            <p:ph idx="2" type="pic"/>
          </p:nvPr>
        </p:nvSpPr>
        <p:spPr>
          <a:xfrm>
            <a:off x="6556248" y="548640"/>
            <a:ext cx="5084064" cy="28803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40" name="Google Shape;40;p15"/>
          <p:cNvSpPr/>
          <p:nvPr>
            <p:ph idx="3" type="pic"/>
          </p:nvPr>
        </p:nvSpPr>
        <p:spPr>
          <a:xfrm>
            <a:off x="6556248" y="3429000"/>
            <a:ext cx="5084064" cy="288036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grpSp>
        <p:nvGrpSpPr>
          <p:cNvPr id="41" name="Google Shape;41;p15"/>
          <p:cNvGrpSpPr/>
          <p:nvPr/>
        </p:nvGrpSpPr>
        <p:grpSpPr>
          <a:xfrm>
            <a:off x="11030092" y="-213201"/>
            <a:ext cx="1708815" cy="1705831"/>
            <a:chOff x="11030092" y="-213201"/>
            <a:chExt cx="1708815" cy="1705831"/>
          </a:xfrm>
        </p:grpSpPr>
        <p:sp>
          <p:nvSpPr>
            <p:cNvPr id="42" name="Google Shape;42;p15"/>
            <p:cNvSpPr/>
            <p:nvPr/>
          </p:nvSpPr>
          <p:spPr>
            <a:xfrm rot="-2700000">
              <a:off x="11161347" y="125399"/>
              <a:ext cx="1341675" cy="926985"/>
            </a:xfrm>
            <a:custGeom>
              <a:rect b="b" l="l" r="r" t="t"/>
              <a:pathLst>
                <a:path extrusionOk="0" h="926985" w="134167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15"/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5"/>
            <p:cNvSpPr/>
            <p:nvPr/>
          </p:nvSpPr>
          <p:spPr>
            <a:xfrm rot="-2700000">
              <a:off x="11228590" y="129580"/>
              <a:ext cx="1337455" cy="1042921"/>
            </a:xfrm>
            <a:custGeom>
              <a:rect b="b" l="l" r="r" t="t"/>
              <a:pathLst>
                <a:path extrusionOk="0" h="1042921" w="1337455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" name="Google Shape;45;p15"/>
          <p:cNvGrpSpPr/>
          <p:nvPr/>
        </p:nvGrpSpPr>
        <p:grpSpPr>
          <a:xfrm>
            <a:off x="577658" y="5511950"/>
            <a:ext cx="828358" cy="828358"/>
            <a:chOff x="10462536" y="1408249"/>
            <a:chExt cx="828358" cy="828358"/>
          </a:xfrm>
        </p:grpSpPr>
        <p:sp>
          <p:nvSpPr>
            <p:cNvPr id="46" name="Google Shape;46;p15"/>
            <p:cNvSpPr/>
            <p:nvPr/>
          </p:nvSpPr>
          <p:spPr>
            <a:xfrm rot="8100000">
              <a:off x="10606715" y="1506691"/>
              <a:ext cx="540001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15"/>
            <p:cNvSpPr/>
            <p:nvPr/>
          </p:nvSpPr>
          <p:spPr>
            <a:xfrm rot="-8100000">
              <a:off x="10613915" y="1424627"/>
              <a:ext cx="270000" cy="540001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48;p15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5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" name="Google Shape;51;p15"/>
          <p:cNvSpPr/>
          <p:nvPr/>
        </p:nvSpPr>
        <p:spPr>
          <a:xfrm>
            <a:off x="5303845" y="5427212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サマリー">
  <p:cSld name="12_サマリー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/>
          <p:nvPr>
            <p:ph type="title"/>
          </p:nvPr>
        </p:nvSpPr>
        <p:spPr>
          <a:xfrm>
            <a:off x="550863" y="4508500"/>
            <a:ext cx="4500562" cy="1562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/>
          <p:nvPr>
            <p:ph idx="2" type="pic"/>
          </p:nvPr>
        </p:nvSpPr>
        <p:spPr>
          <a:xfrm>
            <a:off x="0" y="0"/>
            <a:ext cx="12192000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55" name="Google Shape;55;p16"/>
          <p:cNvSpPr txBox="1"/>
          <p:nvPr>
            <p:ph idx="1" type="body"/>
          </p:nvPr>
        </p:nvSpPr>
        <p:spPr>
          <a:xfrm>
            <a:off x="5262411" y="4508500"/>
            <a:ext cx="6221412" cy="15636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6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6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" name="Google Shape;59;p16"/>
          <p:cNvSpPr/>
          <p:nvPr/>
        </p:nvSpPr>
        <p:spPr>
          <a:xfrm>
            <a:off x="1225773" y="385222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段組" type="twoObj">
  <p:cSld name="TWO_OBJECTS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/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" name="Google Shape;62;p17"/>
          <p:cNvGrpSpPr/>
          <p:nvPr/>
        </p:nvGrpSpPr>
        <p:grpSpPr>
          <a:xfrm>
            <a:off x="233344" y="5384019"/>
            <a:ext cx="828357" cy="828357"/>
            <a:chOff x="2895711" y="1234487"/>
            <a:chExt cx="828357" cy="828357"/>
          </a:xfrm>
        </p:grpSpPr>
        <p:sp>
          <p:nvSpPr>
            <p:cNvPr id="63" name="Google Shape;63;p17"/>
            <p:cNvSpPr/>
            <p:nvPr/>
          </p:nvSpPr>
          <p:spPr>
            <a:xfrm rot="2700000">
              <a:off x="3039890" y="1332929"/>
              <a:ext cx="540000" cy="631474"/>
            </a:xfrm>
            <a:custGeom>
              <a:rect b="b" l="l" r="r" t="t"/>
              <a:pathLst>
                <a:path extrusionOk="0" h="1262947" w="108000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453E75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7"/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0">
                  <a:srgbClr val="221F3B"/>
                </a:gs>
                <a:gs pos="50000">
                  <a:srgbClr val="221F3B"/>
                </a:gs>
                <a:gs pos="100000">
                  <a:srgbClr val="2B274A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" name="Google Shape;65;p17"/>
          <p:cNvSpPr txBox="1"/>
          <p:nvPr>
            <p:ph type="title"/>
          </p:nvPr>
        </p:nvSpPr>
        <p:spPr>
          <a:xfrm>
            <a:off x="550863" y="549275"/>
            <a:ext cx="11090274" cy="13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" type="body"/>
          </p:nvPr>
        </p:nvSpPr>
        <p:spPr>
          <a:xfrm>
            <a:off x="550862" y="2097175"/>
            <a:ext cx="5435600" cy="3995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2" type="body"/>
          </p:nvPr>
        </p:nvSpPr>
        <p:spPr>
          <a:xfrm>
            <a:off x="6205538" y="2097175"/>
            <a:ext cx="5435600" cy="39956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引用">
  <p:cSld name="7_引用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550864" y="549275"/>
            <a:ext cx="3566160" cy="338455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3" name="Google Shape;73;p18"/>
          <p:cNvGrpSpPr/>
          <p:nvPr/>
        </p:nvGrpSpPr>
        <p:grpSpPr>
          <a:xfrm>
            <a:off x="10708081" y="4012605"/>
            <a:ext cx="897877" cy="934082"/>
            <a:chOff x="5129684" y="1232940"/>
            <a:chExt cx="897877" cy="934082"/>
          </a:xfrm>
        </p:grpSpPr>
        <p:sp>
          <p:nvSpPr>
            <p:cNvPr id="74" name="Google Shape;74;p18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rect b="b" l="l" r="r" t="t"/>
              <a:pathLst>
                <a:path extrusionOk="0" h="317" w="54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8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rect b="b" l="l" r="r" t="t"/>
              <a:pathLst>
                <a:path extrusionOk="0" h="468" w="266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8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rect b="b" l="l" r="r" t="t"/>
              <a:pathLst>
                <a:path extrusionOk="0" h="468" w="274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18"/>
          <p:cNvSpPr/>
          <p:nvPr/>
        </p:nvSpPr>
        <p:spPr>
          <a:xfrm>
            <a:off x="5668780" y="5059009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550863" y="4097338"/>
            <a:ext cx="3565524" cy="23510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indent="-355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2pPr>
            <a:lvl3pPr indent="-355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3pPr>
            <a:lvl4pPr indent="-355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8"/>
          <p:cNvSpPr/>
          <p:nvPr>
            <p:ph idx="2" type="pic"/>
          </p:nvPr>
        </p:nvSpPr>
        <p:spPr>
          <a:xfrm>
            <a:off x="5535809" y="656633"/>
            <a:ext cx="5132388" cy="51323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80" name="Google Shape;80;p18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9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はじめに">
  <p:cSld name="3_はじめに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title"/>
          </p:nvPr>
        </p:nvSpPr>
        <p:spPr>
          <a:xfrm>
            <a:off x="550863" y="4507200"/>
            <a:ext cx="4500562" cy="1562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0"/>
          <p:cNvSpPr/>
          <p:nvPr>
            <p:ph idx="2" type="pic"/>
          </p:nvPr>
        </p:nvSpPr>
        <p:spPr>
          <a:xfrm>
            <a:off x="0" y="0"/>
            <a:ext cx="3054096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90" name="Google Shape;90;p20"/>
          <p:cNvSpPr/>
          <p:nvPr>
            <p:ph idx="3" type="pic"/>
          </p:nvPr>
        </p:nvSpPr>
        <p:spPr>
          <a:xfrm>
            <a:off x="3054096" y="0"/>
            <a:ext cx="3054096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91" name="Google Shape;91;p20"/>
          <p:cNvSpPr/>
          <p:nvPr>
            <p:ph idx="4" type="pic"/>
          </p:nvPr>
        </p:nvSpPr>
        <p:spPr>
          <a:xfrm>
            <a:off x="6083808" y="0"/>
            <a:ext cx="3054096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92" name="Google Shape;92;p20"/>
          <p:cNvSpPr/>
          <p:nvPr>
            <p:ph idx="5" type="pic"/>
          </p:nvPr>
        </p:nvSpPr>
        <p:spPr>
          <a:xfrm>
            <a:off x="9137904" y="0"/>
            <a:ext cx="3054096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93" name="Google Shape;93;p20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5262411" y="4508500"/>
            <a:ext cx="6221412" cy="15636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/>
            </a:lvl1pPr>
            <a:lvl2pPr indent="-228600" lvl="1" marL="9144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indent="-228600" lvl="2" marL="1371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indent="-228600" lvl="3" marL="1828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indent="-228600" lvl="4" marL="2286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indent="-3429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セクション区切り">
  <p:cSld name="4_セクション区切り">
    <p:bg>
      <p:bgPr>
        <a:solidFill>
          <a:schemeClr val="dk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99" name="Google Shape;99;p21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" name="Google Shape;102;p21"/>
          <p:cNvSpPr/>
          <p:nvPr/>
        </p:nvSpPr>
        <p:spPr>
          <a:xfrm>
            <a:off x="0" y="5773729"/>
            <a:ext cx="12192000" cy="1084271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28000">
                <a:srgbClr val="1B192E">
                  <a:alpha val="0"/>
                </a:srgbClr>
              </a:gs>
              <a:gs pos="9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1"/>
          <p:cNvSpPr/>
          <p:nvPr/>
        </p:nvSpPr>
        <p:spPr>
          <a:xfrm rot="10800000">
            <a:off x="0" y="-3"/>
            <a:ext cx="9000000" cy="6857998"/>
          </a:xfrm>
          <a:prstGeom prst="rect">
            <a:avLst/>
          </a:prstGeom>
          <a:gradFill>
            <a:gsLst>
              <a:gs pos="0">
                <a:srgbClr val="1B192E">
                  <a:alpha val="0"/>
                </a:srgbClr>
              </a:gs>
              <a:gs pos="50000">
                <a:srgbClr val="1B192E">
                  <a:alpha val="60000"/>
                </a:srgbClr>
              </a:gs>
              <a:gs pos="100000">
                <a:srgbClr val="1B192E">
                  <a:alpha val="6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1"/>
          <p:cNvSpPr txBox="1"/>
          <p:nvPr>
            <p:ph type="ctrTitle"/>
          </p:nvPr>
        </p:nvSpPr>
        <p:spPr>
          <a:xfrm>
            <a:off x="550863" y="549275"/>
            <a:ext cx="5437187" cy="298623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Arial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" type="subTitle"/>
          </p:nvPr>
        </p:nvSpPr>
        <p:spPr>
          <a:xfrm>
            <a:off x="550863" y="3816724"/>
            <a:ext cx="5437187" cy="2265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lvl="2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lvl="3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lvl="4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347">
          <p15:clr>
            <a:srgbClr val="F26B43"/>
          </p15:clr>
        </p15:guide>
        <p15:guide id="4" pos="7333">
          <p15:clr>
            <a:srgbClr val="F26B43"/>
          </p15:clr>
        </p15:guide>
        <p15:guide id="5" orient="horz" pos="346">
          <p15:clr>
            <a:srgbClr val="F26B43"/>
          </p15:clr>
        </p15:guide>
        <p15:guide id="6" orient="horz" pos="3974">
          <p15:clr>
            <a:srgbClr val="F26B43"/>
          </p15:clr>
        </p15:guide>
        <p15:guide id="7" pos="824">
          <p15:clr>
            <a:srgbClr val="A4A3A4"/>
          </p15:clr>
        </p15:guide>
        <p15:guide id="8" pos="937">
          <p15:clr>
            <a:srgbClr val="A4A3A4"/>
          </p15:clr>
        </p15:guide>
        <p15:guide id="9" pos="1413">
          <p15:clr>
            <a:srgbClr val="A4A3A4"/>
          </p15:clr>
        </p15:guide>
        <p15:guide id="10" pos="1527">
          <p15:clr>
            <a:srgbClr val="A4A3A4"/>
          </p15:clr>
        </p15:guide>
        <p15:guide id="11" pos="2003">
          <p15:clr>
            <a:srgbClr val="A4A3A4"/>
          </p15:clr>
        </p15:guide>
        <p15:guide id="12" pos="2116">
          <p15:clr>
            <a:srgbClr val="A4A3A4"/>
          </p15:clr>
        </p15:guide>
        <p15:guide id="13" pos="2593">
          <p15:clr>
            <a:srgbClr val="A4A3A4"/>
          </p15:clr>
        </p15:guide>
        <p15:guide id="14" pos="2706">
          <p15:clr>
            <a:srgbClr val="A4A3A4"/>
          </p15:clr>
        </p15:guide>
        <p15:guide id="15" pos="3182">
          <p15:clr>
            <a:srgbClr val="A4A3A4"/>
          </p15:clr>
        </p15:guide>
        <p15:guide id="16" pos="3318">
          <p15:clr>
            <a:srgbClr val="A4A3A4"/>
          </p15:clr>
        </p15:guide>
        <p15:guide id="17" pos="3772">
          <p15:clr>
            <a:srgbClr val="A4A3A4"/>
          </p15:clr>
        </p15:guide>
        <p15:guide id="18" pos="3908">
          <p15:clr>
            <a:srgbClr val="A4A3A4"/>
          </p15:clr>
        </p15:guide>
        <p15:guide id="19" pos="4362">
          <p15:clr>
            <a:srgbClr val="A4A3A4"/>
          </p15:clr>
        </p15:guide>
        <p15:guide id="20" pos="4498">
          <p15:clr>
            <a:srgbClr val="A4A3A4"/>
          </p15:clr>
        </p15:guide>
        <p15:guide id="21" pos="4951">
          <p15:clr>
            <a:srgbClr val="A4A3A4"/>
          </p15:clr>
        </p15:guide>
        <p15:guide id="22" pos="5087">
          <p15:clr>
            <a:srgbClr val="A4A3A4"/>
          </p15:clr>
        </p15:guide>
        <p15:guide id="23" pos="5541">
          <p15:clr>
            <a:srgbClr val="A4A3A4"/>
          </p15:clr>
        </p15:guide>
        <p15:guide id="24" pos="5677">
          <p15:clr>
            <a:srgbClr val="A4A3A4"/>
          </p15:clr>
        </p15:guide>
        <p15:guide id="25" pos="6153">
          <p15:clr>
            <a:srgbClr val="A4A3A4"/>
          </p15:clr>
        </p15:guide>
        <p15:guide id="26" pos="6267">
          <p15:clr>
            <a:srgbClr val="A4A3A4"/>
          </p15:clr>
        </p15:guide>
        <p15:guide id="27" pos="6743">
          <p15:clr>
            <a:srgbClr val="A4A3A4"/>
          </p15:clr>
        </p15:guide>
        <p15:guide id="28" pos="6856">
          <p15:clr>
            <a:srgbClr val="A4A3A4"/>
          </p15:clr>
        </p15:guide>
        <p15:guide id="29" orient="horz" pos="3838">
          <p15:clr>
            <a:srgbClr val="A4A3A4"/>
          </p15:clr>
        </p15:guide>
        <p15:guide id="30" orient="horz" pos="2092">
          <p15:clr>
            <a:srgbClr val="A4A3A4"/>
          </p15:clr>
        </p15:guide>
        <p15:guide id="31" orient="horz" pos="2228">
          <p15:clr>
            <a:srgbClr val="A4A3A4"/>
          </p15:clr>
        </p15:guide>
        <p15:guide id="32" orient="horz" pos="845">
          <p15:clr>
            <a:srgbClr val="A4A3A4"/>
          </p15:clr>
        </p15:guide>
        <p15:guide id="33" orient="horz" pos="958">
          <p15:clr>
            <a:srgbClr val="A4A3A4"/>
          </p15:clr>
        </p15:guide>
        <p15:guide id="34" orient="horz" pos="1480">
          <p15:clr>
            <a:srgbClr val="A4A3A4"/>
          </p15:clr>
        </p15:guide>
        <p15:guide id="35" orient="horz" pos="1593">
          <p15:clr>
            <a:srgbClr val="A4A3A4"/>
          </p15:clr>
        </p15:guide>
        <p15:guide id="36" orient="horz" pos="2727">
          <p15:clr>
            <a:srgbClr val="A4A3A4"/>
          </p15:clr>
        </p15:guide>
        <p15:guide id="37" orient="horz" pos="2840">
          <p15:clr>
            <a:srgbClr val="A4A3A4"/>
          </p15:clr>
        </p15:guide>
        <p15:guide id="38" orient="horz" pos="3339">
          <p15:clr>
            <a:srgbClr val="A4A3A4"/>
          </p15:clr>
        </p15:guide>
        <p15:guide id="39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6.jp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"/>
          <p:cNvSpPr txBox="1"/>
          <p:nvPr>
            <p:ph type="ctrTitle"/>
          </p:nvPr>
        </p:nvSpPr>
        <p:spPr>
          <a:xfrm>
            <a:off x="7999414" y="1051551"/>
            <a:ext cx="3565524" cy="238489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/>
              <a:t>猫と宇宙：シューティング</a:t>
            </a:r>
            <a:endParaRPr/>
          </a:p>
        </p:txBody>
      </p:sp>
      <p:sp>
        <p:nvSpPr>
          <p:cNvPr id="206" name="Google Shape;206;p1"/>
          <p:cNvSpPr txBox="1"/>
          <p:nvPr>
            <p:ph idx="1" type="body"/>
          </p:nvPr>
        </p:nvSpPr>
        <p:spPr>
          <a:xfrm>
            <a:off x="7999413" y="3568700"/>
            <a:ext cx="3565500" cy="17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/>
              <a:t>マリナ　ジュラヴリョヴァ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/>
              <a:t>グローバルIT￥・G2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07" name="Google Shape;207;p1"/>
          <p:cNvSpPr/>
          <p:nvPr>
            <p:ph idx="2" type="pic"/>
          </p:nvPr>
        </p:nvSpPr>
        <p:spPr>
          <a:xfrm>
            <a:off x="0" y="0"/>
            <a:ext cx="745236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pic>
        <p:nvPicPr>
          <p:cNvPr descr="ステージの上にいる猫&#10;&#10;自動的に生成された説明" id="208" name="Google Shape;20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7449"/>
            <a:ext cx="745236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0"/>
          <p:cNvSpPr txBox="1"/>
          <p:nvPr>
            <p:ph type="title"/>
          </p:nvPr>
        </p:nvSpPr>
        <p:spPr>
          <a:xfrm>
            <a:off x="550864" y="549275"/>
            <a:ext cx="3566160" cy="235108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/>
              <a:t>５ピクセル移動</a:t>
            </a:r>
            <a:endParaRPr/>
          </a:p>
        </p:txBody>
      </p:sp>
      <p:sp>
        <p:nvSpPr>
          <p:cNvPr id="286" name="Google Shape;286;p10"/>
          <p:cNvSpPr txBox="1"/>
          <p:nvPr>
            <p:ph idx="1" type="body"/>
          </p:nvPr>
        </p:nvSpPr>
        <p:spPr>
          <a:xfrm>
            <a:off x="550863" y="3248026"/>
            <a:ext cx="3565524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#move 5 pixels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    neko_vel = 5</a:t>
            </a:r>
            <a:endParaRPr/>
          </a:p>
        </p:txBody>
      </p:sp>
      <p:pic>
        <p:nvPicPr>
          <p:cNvPr descr="ステージの上にいる猫&#10;&#10;自動的に生成された説明" id="287" name="Google Shape;287;p1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2403" r="12403" t="0"/>
          <a:stretch/>
        </p:blipFill>
        <p:spPr>
          <a:xfrm>
            <a:off x="5885130" y="-284162"/>
            <a:ext cx="5132388" cy="51323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sp>
        <p:nvSpPr>
          <p:cNvPr id="288" name="Google Shape;288;p10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1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4" name="Google Shape;294;p11"/>
          <p:cNvSpPr txBox="1"/>
          <p:nvPr/>
        </p:nvSpPr>
        <p:spPr>
          <a:xfrm>
            <a:off x="2733624" y="2852106"/>
            <a:ext cx="11090274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ご聴取ありがとうございにゃ～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"/>
          <p:cNvSpPr txBox="1"/>
          <p:nvPr/>
        </p:nvSpPr>
        <p:spPr>
          <a:xfrm>
            <a:off x="9591675" y="2860168"/>
            <a:ext cx="962025" cy="400110"/>
          </a:xfrm>
          <a:prstGeom prst="rect">
            <a:avLst/>
          </a:prstGeom>
          <a:solidFill>
            <a:schemeClr val="accent6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主人公</a:t>
            </a:r>
            <a:endParaRPr/>
          </a:p>
        </p:txBody>
      </p:sp>
      <p:sp>
        <p:nvSpPr>
          <p:cNvPr id="214" name="Google Shape;214;p2"/>
          <p:cNvSpPr txBox="1"/>
          <p:nvPr/>
        </p:nvSpPr>
        <p:spPr>
          <a:xfrm>
            <a:off x="6000751" y="4823408"/>
            <a:ext cx="733424" cy="400110"/>
          </a:xfrm>
          <a:prstGeom prst="rect">
            <a:avLst/>
          </a:prstGeom>
          <a:solidFill>
            <a:schemeClr val="accent6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背景</a:t>
            </a:r>
            <a:endParaRPr/>
          </a:p>
        </p:txBody>
      </p:sp>
      <p:sp>
        <p:nvSpPr>
          <p:cNvPr id="215" name="Google Shape;215;p2"/>
          <p:cNvSpPr txBox="1"/>
          <p:nvPr/>
        </p:nvSpPr>
        <p:spPr>
          <a:xfrm>
            <a:off x="10553700" y="6024863"/>
            <a:ext cx="962025" cy="400110"/>
          </a:xfrm>
          <a:prstGeom prst="rect">
            <a:avLst/>
          </a:prstGeom>
          <a:solidFill>
            <a:schemeClr val="accent6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邪魔</a:t>
            </a:r>
            <a:endParaRPr/>
          </a:p>
        </p:txBody>
      </p:sp>
      <p:sp>
        <p:nvSpPr>
          <p:cNvPr id="216" name="Google Shape;216;p2"/>
          <p:cNvSpPr txBox="1"/>
          <p:nvPr/>
        </p:nvSpPr>
        <p:spPr>
          <a:xfrm>
            <a:off x="752475" y="549274"/>
            <a:ext cx="5235575" cy="134620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内容</a:t>
            </a:r>
            <a:endParaRPr/>
          </a:p>
        </p:txBody>
      </p:sp>
      <p:sp>
        <p:nvSpPr>
          <p:cNvPr id="217" name="Google Shape;217;p2"/>
          <p:cNvSpPr txBox="1"/>
          <p:nvPr/>
        </p:nvSpPr>
        <p:spPr>
          <a:xfrm>
            <a:off x="562631" y="2371725"/>
            <a:ext cx="3514070" cy="38531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28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猫はかわいすぎましたから、こわいくらげに盗まれました。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今すしを食べたり、敵を殺したり、流星をさけたり家に帰ります。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終わりがあります。２レベルがあります。海王星から地球までです。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0327" r="10326" t="0"/>
          <a:stretch/>
        </p:blipFill>
        <p:spPr>
          <a:xfrm>
            <a:off x="8918575" y="596392"/>
            <a:ext cx="2263776" cy="22637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pic>
        <p:nvPicPr>
          <p:cNvPr descr="夜空の星雲のcg画像&#10;&#10;中程度の精度で自動的に生成された説明" id="219" name="Google Shape;219;p2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13464" r="13463" t="0"/>
          <a:stretch/>
        </p:blipFill>
        <p:spPr>
          <a:xfrm>
            <a:off x="4364038" y="1136650"/>
            <a:ext cx="3448050" cy="34480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pic>
        <p:nvPicPr>
          <p:cNvPr descr="アイコン&#10;&#10;自動的に生成された説明" id="220" name="Google Shape;220;p2"/>
          <p:cNvPicPr preferRelativeResize="0"/>
          <p:nvPr>
            <p:ph idx="4" type="pic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063138" y="3429000"/>
            <a:ext cx="2936875" cy="29368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"/>
          <p:cNvSpPr txBox="1"/>
          <p:nvPr/>
        </p:nvSpPr>
        <p:spPr>
          <a:xfrm>
            <a:off x="10637901" y="5692715"/>
            <a:ext cx="1003236" cy="400110"/>
          </a:xfrm>
          <a:prstGeom prst="rect">
            <a:avLst/>
          </a:prstGeom>
          <a:solidFill>
            <a:schemeClr val="accent6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敵</a:t>
            </a:r>
            <a:endParaRPr/>
          </a:p>
        </p:txBody>
      </p:sp>
      <p:sp>
        <p:nvSpPr>
          <p:cNvPr id="226" name="Google Shape;226;p3"/>
          <p:cNvSpPr txBox="1"/>
          <p:nvPr/>
        </p:nvSpPr>
        <p:spPr>
          <a:xfrm>
            <a:off x="8222159" y="1232063"/>
            <a:ext cx="962025" cy="400110"/>
          </a:xfrm>
          <a:prstGeom prst="rect">
            <a:avLst/>
          </a:prstGeom>
          <a:solidFill>
            <a:schemeClr val="accent6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武器</a:t>
            </a:r>
            <a:endParaRPr/>
          </a:p>
        </p:txBody>
      </p:sp>
      <p:sp>
        <p:nvSpPr>
          <p:cNvPr id="227" name="Google Shape;227;p3"/>
          <p:cNvSpPr txBox="1"/>
          <p:nvPr/>
        </p:nvSpPr>
        <p:spPr>
          <a:xfrm>
            <a:off x="550864" y="549275"/>
            <a:ext cx="5437186" cy="199785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方法</a:t>
            </a:r>
            <a:endParaRPr/>
          </a:p>
        </p:txBody>
      </p:sp>
      <p:sp>
        <p:nvSpPr>
          <p:cNvPr id="228" name="Google Shape;228;p3"/>
          <p:cNvSpPr txBox="1"/>
          <p:nvPr/>
        </p:nvSpPr>
        <p:spPr>
          <a:xfrm>
            <a:off x="550863" y="2677306"/>
            <a:ext cx="3565525" cy="3415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8600" lvl="0" marL="228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猫は家に帰るのを助けます。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いろいろな惑星を訪問します。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強い敵を戦います。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marR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新しい友達を作ります。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動物, 海洋生物, 探す, 暗い が含まれている画像&#10;&#10;自動的に生成された説明" id="229" name="Google Shape;22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1798" y="3429000"/>
            <a:ext cx="2667000" cy="2971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光の線&#10;&#10;自動的に生成された説明" id="230" name="Google Shape;23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00122" y="903003"/>
            <a:ext cx="2522037" cy="3288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"/>
          <p:cNvSpPr txBox="1"/>
          <p:nvPr>
            <p:ph type="title"/>
          </p:nvPr>
        </p:nvSpPr>
        <p:spPr>
          <a:xfrm>
            <a:off x="550863" y="4508500"/>
            <a:ext cx="4500562" cy="1562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/>
              <a:t>目的</a:t>
            </a:r>
            <a:endParaRPr/>
          </a:p>
        </p:txBody>
      </p:sp>
      <p:sp>
        <p:nvSpPr>
          <p:cNvPr id="238" name="Google Shape;238;p4"/>
          <p:cNvSpPr txBox="1"/>
          <p:nvPr>
            <p:ph idx="1" type="body"/>
          </p:nvPr>
        </p:nvSpPr>
        <p:spPr>
          <a:xfrm>
            <a:off x="5262411" y="4067175"/>
            <a:ext cx="6221412" cy="2266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/>
              <a:t>それは好きなもののミックスです。</a:t>
            </a:r>
            <a:endParaRPr sz="2400"/>
          </a:p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/>
              <a:t>かわいい猫と面白い宇宙を飛びます。</a:t>
            </a:r>
            <a:endParaRPr sz="2400"/>
          </a:p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/>
              <a:t>キャラクターを好きになります。</a:t>
            </a:r>
            <a:endParaRPr sz="2400"/>
          </a:p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/>
              <a:t>リラックスできます。</a:t>
            </a:r>
            <a:endParaRPr sz="2400"/>
          </a:p>
        </p:txBody>
      </p:sp>
      <p:pic>
        <p:nvPicPr>
          <p:cNvPr descr="夜に光っている星&#10;&#10;自動的に生成された説明" id="239" name="Google Shape;239;p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4511" l="0" r="0" t="34512"/>
          <a:stretch/>
        </p:blipFill>
        <p:spPr>
          <a:xfrm>
            <a:off x="0" y="0"/>
            <a:ext cx="12192000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"/>
          <p:cNvSpPr txBox="1"/>
          <p:nvPr>
            <p:ph type="title"/>
          </p:nvPr>
        </p:nvSpPr>
        <p:spPr>
          <a:xfrm>
            <a:off x="550863" y="4508500"/>
            <a:ext cx="4500562" cy="1562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/>
              <a:t>画像をアップロード</a:t>
            </a:r>
            <a:br>
              <a:rPr lang="en-US"/>
            </a:br>
            <a:r>
              <a:rPr lang="en-US"/>
              <a:t>する</a:t>
            </a:r>
            <a:endParaRPr/>
          </a:p>
        </p:txBody>
      </p:sp>
      <p:sp>
        <p:nvSpPr>
          <p:cNvPr id="245" name="Google Shape;245;p5"/>
          <p:cNvSpPr/>
          <p:nvPr>
            <p:ph idx="2" type="pic"/>
          </p:nvPr>
        </p:nvSpPr>
        <p:spPr>
          <a:xfrm>
            <a:off x="0" y="0"/>
            <a:ext cx="12192000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246" name="Google Shape;246;p5"/>
          <p:cNvSpPr txBox="1"/>
          <p:nvPr>
            <p:ph idx="1" type="body"/>
          </p:nvPr>
        </p:nvSpPr>
        <p:spPr>
          <a:xfrm>
            <a:off x="5262411" y="4508500"/>
            <a:ext cx="6221412" cy="15636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b="1" lang="en-US"/>
              <a:t>pygame.image.load ("neko.png") </a:t>
            </a:r>
            <a:endParaRPr b="1"/>
          </a:p>
        </p:txBody>
      </p:sp>
      <p:sp>
        <p:nvSpPr>
          <p:cNvPr id="247" name="Google Shape;247;p5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ステージの上にいる猫&#10;&#10;自動的に生成された説明" id="248" name="Google Shape;24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3081528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6"/>
          <p:cNvSpPr txBox="1"/>
          <p:nvPr>
            <p:ph type="title"/>
          </p:nvPr>
        </p:nvSpPr>
        <p:spPr>
          <a:xfrm>
            <a:off x="550863" y="4508500"/>
            <a:ext cx="4500562" cy="1562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/>
              <a:t>画像のサイズを変更する</a:t>
            </a:r>
            <a:endParaRPr/>
          </a:p>
        </p:txBody>
      </p:sp>
      <p:pic>
        <p:nvPicPr>
          <p:cNvPr descr="ステージの上にいる猫&#10;&#10;自動的に生成された説明" id="254" name="Google Shape;254;p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9402" l="0" r="0" t="29402"/>
          <a:stretch/>
        </p:blipFill>
        <p:spPr>
          <a:xfrm>
            <a:off x="0" y="0"/>
            <a:ext cx="12192000" cy="37764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pic>
      <p:sp>
        <p:nvSpPr>
          <p:cNvPr id="255" name="Google Shape;255;p6"/>
          <p:cNvSpPr txBox="1"/>
          <p:nvPr>
            <p:ph idx="1" type="body"/>
          </p:nvPr>
        </p:nvSpPr>
        <p:spPr>
          <a:xfrm>
            <a:off x="5262411" y="4508500"/>
            <a:ext cx="6221412" cy="15636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b="1" lang="en-US"/>
              <a:t>pygame.transform.scale((pygame.image.load ("galaxy.jpg")),(WIDTH,HEIGHT)) </a:t>
            </a:r>
            <a:endParaRPr b="1"/>
          </a:p>
        </p:txBody>
      </p:sp>
      <p:sp>
        <p:nvSpPr>
          <p:cNvPr id="256" name="Google Shape;256;p6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7"/>
          <p:cNvSpPr txBox="1"/>
          <p:nvPr>
            <p:ph type="title"/>
          </p:nvPr>
        </p:nvSpPr>
        <p:spPr>
          <a:xfrm>
            <a:off x="417513" y="641350"/>
            <a:ext cx="4500562" cy="1562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/>
              <a:t>ゲームを終了する</a:t>
            </a:r>
            <a:endParaRPr/>
          </a:p>
        </p:txBody>
      </p:sp>
      <p:sp>
        <p:nvSpPr>
          <p:cNvPr id="262" name="Google Shape;262;p7"/>
          <p:cNvSpPr txBox="1"/>
          <p:nvPr>
            <p:ph idx="1" type="body"/>
          </p:nvPr>
        </p:nvSpPr>
        <p:spPr>
          <a:xfrm>
            <a:off x="5419725" y="383109"/>
            <a:ext cx="6221412" cy="15636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b="1" lang="en-US"/>
              <a:t>def main():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b="1" lang="en-US"/>
              <a:t>for event in pygame.event.get():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b="1" lang="en-US"/>
              <a:t>            if event.type == pygame.QUIT: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b="1" lang="en-US"/>
              <a:t>                run = False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b="1" lang="en-US"/>
              <a:t>main()</a:t>
            </a:r>
            <a:endParaRPr b="1"/>
          </a:p>
        </p:txBody>
      </p:sp>
      <p:sp>
        <p:nvSpPr>
          <p:cNvPr id="263" name="Google Shape;263;p7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ステージの上にいる猫&#10;&#10;自動的に生成された説明" id="264" name="Google Shape;26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252973"/>
            <a:ext cx="12192000" cy="9167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8"/>
          <p:cNvSpPr txBox="1"/>
          <p:nvPr>
            <p:ph type="title"/>
          </p:nvPr>
        </p:nvSpPr>
        <p:spPr>
          <a:xfrm>
            <a:off x="227012" y="524444"/>
            <a:ext cx="5868988" cy="15629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/>
              <a:t>１）フォントを開発する</a:t>
            </a:r>
            <a:br>
              <a:rPr lang="en-US"/>
            </a:br>
            <a:br>
              <a:rPr lang="en-US"/>
            </a:br>
            <a:r>
              <a:rPr lang="en-US"/>
              <a:t>２）テキストを描画する</a:t>
            </a:r>
            <a:endParaRPr/>
          </a:p>
        </p:txBody>
      </p:sp>
      <p:sp>
        <p:nvSpPr>
          <p:cNvPr id="270" name="Google Shape;270;p8"/>
          <p:cNvSpPr txBox="1"/>
          <p:nvPr>
            <p:ph idx="1" type="body"/>
          </p:nvPr>
        </p:nvSpPr>
        <p:spPr>
          <a:xfrm>
            <a:off x="6484938" y="324656"/>
            <a:ext cx="6221412" cy="15636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b="1" lang="en-US"/>
              <a:t>１）pygame.font.init()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b="1" lang="en-US"/>
              <a:t>２）value = variable (text + color)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b="1" lang="en-US"/>
              <a:t>lives_lable = main_font.render(f"Lives:{lives}", 1,(255,0,0))</a:t>
            </a:r>
            <a:endParaRPr b="1"/>
          </a:p>
        </p:txBody>
      </p:sp>
      <p:sp>
        <p:nvSpPr>
          <p:cNvPr id="271" name="Google Shape;271;p8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ステージの上にいる猫&#10;&#10;自動的に生成された説明" id="272" name="Google Shape;27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252973"/>
            <a:ext cx="12192000" cy="9167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9"/>
          <p:cNvSpPr txBox="1"/>
          <p:nvPr>
            <p:ph type="title"/>
          </p:nvPr>
        </p:nvSpPr>
        <p:spPr>
          <a:xfrm>
            <a:off x="550863" y="354712"/>
            <a:ext cx="11090274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/>
              <a:t>猫を動かす＋画面の外に出さない</a:t>
            </a:r>
            <a:endParaRPr/>
          </a:p>
        </p:txBody>
      </p:sp>
      <p:sp>
        <p:nvSpPr>
          <p:cNvPr id="278" name="Google Shape;278;p9"/>
          <p:cNvSpPr txBox="1"/>
          <p:nvPr>
            <p:ph idx="1" type="body"/>
          </p:nvPr>
        </p:nvSpPr>
        <p:spPr>
          <a:xfrm>
            <a:off x="447675" y="1543050"/>
            <a:ext cx="5538787" cy="4857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 sz="1600"/>
              <a:t>ｐkeys = pygame.key.get_pressed()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 sz="1600"/>
              <a:t>        if keys[pygame.K_LEFT] and neko.x - neko_vel &gt; 0: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 sz="1600"/>
              <a:t>            neko.x -= neko_vel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 sz="1600"/>
              <a:t>        if keys[pygame.K_RIGHT] and neko.x - neko_vel + 60 &lt; WIDTH: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 sz="1600"/>
              <a:t>            neko.x += neko_vel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 sz="1600"/>
              <a:t>        if keys[pygame.K_UP] and neko.y - neko_vel &gt; 0: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 sz="1600"/>
              <a:t>            neko.y -= neko_vel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 sz="1600"/>
              <a:t>        if keys[pygame.K_DOWN] and neko.y - neko_vel + 60 &lt; HEIGHT: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 sz="1600"/>
              <a:t>            neko.y += neko_vel </a:t>
            </a:r>
            <a:endParaRPr sz="1600"/>
          </a:p>
        </p:txBody>
      </p:sp>
      <p:pic>
        <p:nvPicPr>
          <p:cNvPr descr="猫, 水, 座る, 立つ が含まれている画像&#10;&#10;自動的に生成された説明" id="279" name="Google Shape;279;p9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3594" l="0" r="0" t="0"/>
          <a:stretch/>
        </p:blipFill>
        <p:spPr>
          <a:xfrm>
            <a:off x="6415087" y="1820112"/>
            <a:ext cx="5435600" cy="399565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9"/>
          <p:cNvSpPr txBox="1"/>
          <p:nvPr>
            <p:ph idx="12" type="sldNum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テーマ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3DFloatVTI">
  <a:themeElements>
    <a:clrScheme name="Float">
      <a:dk1>
        <a:srgbClr val="000000"/>
      </a:dk1>
      <a:lt1>
        <a:srgbClr val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2022-11-26T00:33:33Z</dcterms:created>
  <dc:creator>GIT302-11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